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7B54-B83E-4103-8C5F-19073DCAFF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CC39-1C2B-4D80-8D63-6DF02BEBE5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95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7B54-B83E-4103-8C5F-19073DCAFF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CC39-1C2B-4D80-8D63-6DF02BEBE5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586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7B54-B83E-4103-8C5F-19073DCAFF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CC39-1C2B-4D80-8D63-6DF02BEBE5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399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7B54-B83E-4103-8C5F-19073DCAFF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CC39-1C2B-4D80-8D63-6DF02BEBE5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42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7B54-B83E-4103-8C5F-19073DCAFF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CC39-1C2B-4D80-8D63-6DF02BEBE5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472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7B54-B83E-4103-8C5F-19073DCAFF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CC39-1C2B-4D80-8D63-6DF02BEBE5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166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7B54-B83E-4103-8C5F-19073DCAFF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CC39-1C2B-4D80-8D63-6DF02BEBE5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12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7B54-B83E-4103-8C5F-19073DCAFF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CC39-1C2B-4D80-8D63-6DF02BEBE5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382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7B54-B83E-4103-8C5F-19073DCAFF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CC39-1C2B-4D80-8D63-6DF02BEBE5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477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7B54-B83E-4103-8C5F-19073DCAFF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CC39-1C2B-4D80-8D63-6DF02BEBE5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730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7B54-B83E-4103-8C5F-19073DCAFF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CC39-1C2B-4D80-8D63-6DF02BEBE5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234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C7B54-B83E-4103-8C5F-19073DCAFF9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4CC39-1C2B-4D80-8D63-6DF02BEBE52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140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Roger </a:t>
            </a:r>
            <a:r>
              <a:rPr lang="en-US" b="1" i="1" dirty="0" err="1" smtClean="0">
                <a:solidFill>
                  <a:srgbClr val="FF0000"/>
                </a:solidFill>
              </a:rPr>
              <a:t>Milla</a:t>
            </a:r>
            <a:r>
              <a:rPr lang="en-US" b="1" i="1" dirty="0" smtClean="0">
                <a:solidFill>
                  <a:srgbClr val="FF0000"/>
                </a:solidFill>
              </a:rPr>
              <a:t> And World Cup</a:t>
            </a:r>
            <a:endParaRPr lang="ar-IQ" b="1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875" y="1825625"/>
            <a:ext cx="3470250" cy="4351338"/>
          </a:xfrm>
        </p:spPr>
      </p:pic>
    </p:spTree>
    <p:extLst>
      <p:ext uri="{BB962C8B-B14F-4D97-AF65-F5344CB8AC3E}">
        <p14:creationId xmlns:p14="http://schemas.microsoft.com/office/powerpoint/2010/main" val="3358173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Roger Milla And World Cup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Roger Milla And World Cup</dc:title>
  <dc:creator>ACER1</dc:creator>
  <cp:lastModifiedBy>ACER1</cp:lastModifiedBy>
  <cp:revision>1</cp:revision>
  <dcterms:created xsi:type="dcterms:W3CDTF">2018-12-13T02:27:24Z</dcterms:created>
  <dcterms:modified xsi:type="dcterms:W3CDTF">2018-12-13T02:28:14Z</dcterms:modified>
</cp:coreProperties>
</file>